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  <p:sldId id="268" r:id="rId12"/>
    <p:sldId id="269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2A267-9927-4330-A242-AF76F0EA46F8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65F5D-67FE-450C-9464-0BA59D325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2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4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6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8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7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4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1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0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3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3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6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5B7B4-A1A6-4B63-B3C6-E27A3C1921F0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C198C-4163-4667-A008-F6D24E8BA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0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Mongol Empire Mini-Unit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“</a:t>
            </a:r>
            <a:r>
              <a:rPr lang="en-US" i="1" dirty="0" err="1" smtClean="0"/>
              <a:t>Pax</a:t>
            </a:r>
            <a:r>
              <a:rPr lang="en-US" i="1" dirty="0" smtClean="0"/>
              <a:t> </a:t>
            </a:r>
            <a:r>
              <a:rPr lang="en-US" i="1" dirty="0" err="1" smtClean="0"/>
              <a:t>Mongolica</a:t>
            </a:r>
            <a:r>
              <a:rPr lang="en-US" i="1" dirty="0" smtClean="0"/>
              <a:t>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unprecedented era of peace and trade in Asia</a:t>
            </a:r>
          </a:p>
          <a:p>
            <a:r>
              <a:rPr lang="en-US" dirty="0" smtClean="0"/>
              <a:t>Trade led to advances in art, science, and public works </a:t>
            </a:r>
          </a:p>
          <a:p>
            <a:r>
              <a:rPr lang="en-US" dirty="0" smtClean="0"/>
              <a:t>This also led to Mongol </a:t>
            </a:r>
            <a:r>
              <a:rPr lang="en-US" u="sng" dirty="0" smtClean="0"/>
              <a:t>tolerance</a:t>
            </a:r>
            <a:r>
              <a:rPr lang="en-US" dirty="0" smtClean="0"/>
              <a:t> of cultures and religions, for the sake of trade and peace within the empire</a:t>
            </a:r>
          </a:p>
          <a:p>
            <a:r>
              <a:rPr lang="en-US" dirty="0" smtClean="0"/>
              <a:t>This </a:t>
            </a:r>
            <a:r>
              <a:rPr lang="en-US" u="sng" dirty="0" smtClean="0"/>
              <a:t>cultural exchange </a:t>
            </a:r>
            <a:r>
              <a:rPr lang="en-US" dirty="0" smtClean="0"/>
              <a:t>led to a greater connection between the different parts of Asia (most notably, through the </a:t>
            </a:r>
            <a:r>
              <a:rPr lang="en-US" b="1" i="1" dirty="0" smtClean="0"/>
              <a:t>Silk Road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Even Europe began to desire trade with Asia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96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Downfall of Mongol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 Idea: The transition from uncivilized to empire was probably doomed to fail at some point….</a:t>
            </a:r>
          </a:p>
          <a:p>
            <a:r>
              <a:rPr lang="en-US" dirty="0" smtClean="0"/>
              <a:t>Failed conquests of Japan, Indonesia, and the rest of the Middle East cost $$ and manpower</a:t>
            </a:r>
          </a:p>
          <a:p>
            <a:r>
              <a:rPr lang="en-US" dirty="0" smtClean="0"/>
              <a:t>Civil wars and power struggles erupted between the different khanates, especially over succession (old tribal ways)</a:t>
            </a:r>
          </a:p>
          <a:p>
            <a:r>
              <a:rPr lang="en-US" dirty="0" smtClean="0"/>
              <a:t>Gradually, the Mongols assimilated into the cultures they had conquered, as their political and military power faded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1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Much of the academic thinking about the Mongol Empire has changed recently</a:t>
            </a:r>
          </a:p>
          <a:p>
            <a:r>
              <a:rPr lang="en-US" dirty="0" smtClean="0"/>
              <a:t>They were not simply bloodthirsty savages, as earlier historians thought.</a:t>
            </a:r>
          </a:p>
          <a:p>
            <a:r>
              <a:rPr lang="en-US" dirty="0" smtClean="0"/>
              <a:t>Their methods of conquering were barbaric, but as rulers they were surprisingly tolerant</a:t>
            </a:r>
          </a:p>
          <a:p>
            <a:r>
              <a:rPr lang="en-US" dirty="0" smtClean="0"/>
              <a:t>They promoted cultural exchange and connections between East and West</a:t>
            </a:r>
          </a:p>
          <a:p>
            <a:r>
              <a:rPr lang="en-US" dirty="0" smtClean="0"/>
              <a:t>They destroyed the remnants of the old feudal system ways in Asia</a:t>
            </a:r>
          </a:p>
          <a:p>
            <a:r>
              <a:rPr lang="en-US" dirty="0" smtClean="0"/>
              <a:t>They had a severely negative impact on the Muslim world, in particular by completely destroying Baghdad in 1258 (the academic and cultural center of Islam at the time)</a:t>
            </a:r>
          </a:p>
          <a:p>
            <a:r>
              <a:rPr lang="en-US" dirty="0" smtClean="0"/>
              <a:t>They killed millions of people throughout Asia (perhaps as many as 60 million in China alone!)</a:t>
            </a:r>
          </a:p>
          <a:p>
            <a:r>
              <a:rPr lang="en-US" dirty="0" smtClean="0"/>
              <a:t>Historians have argued that they made the Muslim culture of the Middle East and the nation of Russia both extremely xenophobic</a:t>
            </a:r>
          </a:p>
          <a:p>
            <a:r>
              <a:rPr lang="en-US" dirty="0" smtClean="0"/>
              <a:t>Their conquests and trade directly and indirectly inspired Europeans to seek trade with the “Orient” (Polo, Columbus, etc.) which led to the eventual rise of Western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8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Timeline</a:t>
            </a:r>
          </a:p>
          <a:p>
            <a:r>
              <a:rPr lang="en-US" sz="2800" dirty="0" smtClean="0"/>
              <a:t>Geography</a:t>
            </a:r>
          </a:p>
          <a:p>
            <a:r>
              <a:rPr lang="en-US" sz="2800" dirty="0" smtClean="0"/>
              <a:t>Background</a:t>
            </a:r>
          </a:p>
          <a:p>
            <a:r>
              <a:rPr lang="en-US" sz="2800" dirty="0" smtClean="0"/>
              <a:t>Genghis Khan</a:t>
            </a:r>
          </a:p>
          <a:p>
            <a:r>
              <a:rPr lang="en-US" sz="2800" dirty="0" smtClean="0"/>
              <a:t>Mongol Military</a:t>
            </a:r>
          </a:p>
          <a:p>
            <a:r>
              <a:rPr lang="en-US" sz="2800" dirty="0" smtClean="0"/>
              <a:t>Government &amp; Culture</a:t>
            </a:r>
          </a:p>
          <a:p>
            <a:r>
              <a:rPr lang="en-US" sz="2800" dirty="0" err="1" smtClean="0"/>
              <a:t>Pax</a:t>
            </a:r>
            <a:r>
              <a:rPr lang="en-US" sz="2800" dirty="0" smtClean="0"/>
              <a:t> </a:t>
            </a:r>
            <a:r>
              <a:rPr lang="en-US" sz="2800" dirty="0" err="1" smtClean="0"/>
              <a:t>Mongolica</a:t>
            </a:r>
            <a:endParaRPr lang="en-US" sz="2800" dirty="0" smtClean="0"/>
          </a:p>
          <a:p>
            <a:r>
              <a:rPr lang="en-US" sz="2800" dirty="0" smtClean="0"/>
              <a:t>Downfall</a:t>
            </a:r>
          </a:p>
          <a:p>
            <a:r>
              <a:rPr lang="en-US" sz="2800" dirty="0" smtClean="0"/>
              <a:t>Legacy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1600200"/>
            <a:ext cx="312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Mongol Empire Vocabulary List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khan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Karakorum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/>
              <a:t>ordu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Yam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/>
              <a:t>Yassa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/>
              <a:t>Kurultai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Silk Road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/>
              <a:t>Ain</a:t>
            </a:r>
            <a:r>
              <a:rPr lang="en-US" dirty="0" smtClean="0"/>
              <a:t> </a:t>
            </a:r>
            <a:r>
              <a:rPr lang="en-US" dirty="0" err="1" smtClean="0"/>
              <a:t>Jalut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Kublai Khan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idea of this mini-unit is to see the impact that the Mongols had on the world</a:t>
            </a:r>
          </a:p>
          <a:p>
            <a:r>
              <a:rPr lang="en-US" dirty="0" smtClean="0"/>
              <a:t>They were very unlikely candidates to ever be a major empire, but under the leadership of Genghis Khan, they changed the world forever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Genghis Khan (1206 – 1227)</a:t>
            </a:r>
          </a:p>
          <a:p>
            <a:r>
              <a:rPr lang="en-US" dirty="0" err="1" smtClean="0"/>
              <a:t>Ogedai</a:t>
            </a:r>
            <a:r>
              <a:rPr lang="en-US" dirty="0" smtClean="0"/>
              <a:t> Khan (1227-1241)</a:t>
            </a:r>
          </a:p>
          <a:p>
            <a:r>
              <a:rPr lang="en-US" dirty="0" smtClean="0"/>
              <a:t>Power Struggles (1241-1264)</a:t>
            </a:r>
          </a:p>
          <a:p>
            <a:r>
              <a:rPr lang="en-US" dirty="0" smtClean="0"/>
              <a:t>Kublai Khan  (1264-1294)</a:t>
            </a:r>
          </a:p>
          <a:p>
            <a:r>
              <a:rPr lang="en-US" dirty="0" smtClean="0"/>
              <a:t>Khanates &amp; Decline (1294 – 1368)</a:t>
            </a:r>
          </a:p>
          <a:p>
            <a:r>
              <a:rPr lang="en-US" dirty="0" smtClean="0"/>
              <a:t>Fall and Relict States (1368-1783)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6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Mongol culture was originally a nomadic horse culture</a:t>
            </a:r>
          </a:p>
          <a:p>
            <a:r>
              <a:rPr lang="en-US" dirty="0" smtClean="0"/>
              <a:t>The Mongols were also very tribal, with frequent raids and clashes between tribes and small groups</a:t>
            </a:r>
          </a:p>
          <a:p>
            <a:r>
              <a:rPr lang="en-US" dirty="0" smtClean="0"/>
              <a:t>Their environment was perfectly suited to train their warriors as durable cavalry soldiers</a:t>
            </a:r>
          </a:p>
          <a:p>
            <a:r>
              <a:rPr lang="en-US" dirty="0" smtClean="0"/>
              <a:t>The Mongol culture was not “civilized” before Genghis Khan’s reforms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Genghis Khan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Genghis Khan “rose from obscurity” (he was born an ordinary person who made himself into one of history’s most influential leaders)</a:t>
            </a:r>
          </a:p>
          <a:p>
            <a:r>
              <a:rPr lang="en-US" dirty="0" smtClean="0"/>
              <a:t>He promoted meritocracy, not aristocracy</a:t>
            </a:r>
          </a:p>
          <a:p>
            <a:r>
              <a:rPr lang="en-US" dirty="0" smtClean="0"/>
              <a:t>He first united the Mongol tribes, then led them to conquer large parts of Central Asia</a:t>
            </a:r>
          </a:p>
          <a:p>
            <a:r>
              <a:rPr lang="en-US" dirty="0" smtClean="0"/>
              <a:t>He also brought order and discipline to the entire culture in a short amount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 Military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cavalry; horse archers were their key component</a:t>
            </a:r>
          </a:p>
          <a:p>
            <a:r>
              <a:rPr lang="en-US" dirty="0" smtClean="0"/>
              <a:t>Leadership &amp; loyalty were a result of the </a:t>
            </a:r>
            <a:r>
              <a:rPr lang="en-US" dirty="0" err="1" smtClean="0"/>
              <a:t>yassa</a:t>
            </a:r>
            <a:r>
              <a:rPr lang="en-US" dirty="0" smtClean="0"/>
              <a:t> system (meritocracy)</a:t>
            </a:r>
          </a:p>
          <a:p>
            <a:r>
              <a:rPr lang="en-US" dirty="0" smtClean="0"/>
              <a:t>Organization was superb, based on decimal system</a:t>
            </a:r>
          </a:p>
          <a:p>
            <a:r>
              <a:rPr lang="en-US" dirty="0" smtClean="0"/>
              <a:t>Their speed and mobility was unmatched</a:t>
            </a:r>
            <a:r>
              <a:rPr lang="en-US" dirty="0"/>
              <a:t> </a:t>
            </a:r>
            <a:r>
              <a:rPr lang="en-US" dirty="0" smtClean="0"/>
              <a:t>by any of their opponents</a:t>
            </a:r>
          </a:p>
          <a:p>
            <a:r>
              <a:rPr lang="en-US" dirty="0" smtClean="0"/>
              <a:t>They were vicious, cunning opponents who would win using any means necessary (psychological warfare, terror, distractions, etc.)</a:t>
            </a:r>
          </a:p>
        </p:txBody>
      </p:sp>
    </p:spTree>
    <p:extLst>
      <p:ext uri="{BB962C8B-B14F-4D97-AF65-F5344CB8AC3E}">
        <p14:creationId xmlns:p14="http://schemas.microsoft.com/office/powerpoint/2010/main" val="3068609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Mongol Culture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Mongol culture was sometimes called “parasitic” by historians: they produced little of their own, compared to other empires</a:t>
            </a:r>
          </a:p>
          <a:p>
            <a:r>
              <a:rPr lang="en-US" dirty="0" smtClean="0"/>
              <a:t>However, they encouraged the advancements and arts of conquered peoples, and facilitated trade through tolerance and cultural exchange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0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Beginning with Genghis Khan, </a:t>
            </a:r>
            <a:r>
              <a:rPr lang="en-US" b="1" i="1" dirty="0" err="1" smtClean="0"/>
              <a:t>yassa</a:t>
            </a:r>
            <a:r>
              <a:rPr lang="en-US" dirty="0" smtClean="0"/>
              <a:t> laws that enforced strict order in the empire</a:t>
            </a:r>
          </a:p>
          <a:p>
            <a:r>
              <a:rPr lang="en-US" dirty="0" smtClean="0"/>
              <a:t>Trade was encouraged, so it could be taxed</a:t>
            </a:r>
          </a:p>
          <a:p>
            <a:r>
              <a:rPr lang="en-US" dirty="0" smtClean="0"/>
              <a:t>Foreigners were </a:t>
            </a:r>
            <a:r>
              <a:rPr lang="en-US" b="1" i="1" dirty="0" smtClean="0"/>
              <a:t>conscripted</a:t>
            </a:r>
            <a:r>
              <a:rPr lang="en-US" dirty="0" smtClean="0"/>
              <a:t> to serve in various parts of the empire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yam</a:t>
            </a:r>
            <a:r>
              <a:rPr lang="en-US" dirty="0" smtClean="0"/>
              <a:t> system of relay riders helped them keep control over the empire through fast communication</a:t>
            </a:r>
          </a:p>
          <a:p>
            <a:r>
              <a:rPr lang="en-US" dirty="0" smtClean="0"/>
              <a:t>One weakness was succession: by law, the </a:t>
            </a:r>
            <a:r>
              <a:rPr lang="en-US" b="1" i="1" dirty="0" err="1" smtClean="0"/>
              <a:t>Kurultai</a:t>
            </a:r>
            <a:r>
              <a:rPr lang="en-US" dirty="0" smtClean="0"/>
              <a:t> had to meet to elect a new </a:t>
            </a:r>
            <a:r>
              <a:rPr lang="en-US" b="1" i="1" dirty="0" smtClean="0"/>
              <a:t>khan</a:t>
            </a:r>
            <a:r>
              <a:rPr lang="en-US" dirty="0" smtClean="0"/>
              <a:t>; this stopped several conquests at inopportune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7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</TotalTime>
  <Words>746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Mongol Empire Mini-Unit</vt:lpstr>
      <vt:lpstr>Overview</vt:lpstr>
      <vt:lpstr>Introduction </vt:lpstr>
      <vt:lpstr>Timeline</vt:lpstr>
      <vt:lpstr>Background</vt:lpstr>
      <vt:lpstr>Genghis Khan </vt:lpstr>
      <vt:lpstr>Mongol Military</vt:lpstr>
      <vt:lpstr>Mongol Culture </vt:lpstr>
      <vt:lpstr>Mongol Government</vt:lpstr>
      <vt:lpstr>“Pax Mongolica”</vt:lpstr>
      <vt:lpstr>Downfall of Mongol Empire</vt:lpstr>
      <vt:lpstr>Legacy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Mongol Empire Mini-Unit</dc:title>
  <dc:creator>Travis Taliaferro</dc:creator>
  <cp:lastModifiedBy>Travis Taliaferro</cp:lastModifiedBy>
  <cp:revision>12</cp:revision>
  <cp:lastPrinted>2013-05-02T14:52:39Z</cp:lastPrinted>
  <dcterms:created xsi:type="dcterms:W3CDTF">2013-04-29T11:46:18Z</dcterms:created>
  <dcterms:modified xsi:type="dcterms:W3CDTF">2013-05-02T18:08:22Z</dcterms:modified>
</cp:coreProperties>
</file>